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2" r:id="rId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CB9AD7D-A78D-43B3-A4FE-0D58A060B382}" type="datetimeFigureOut">
              <a:rPr lang="es-AR" smtClean="0"/>
              <a:pPr/>
              <a:t>6/9/2021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9929C5-1D89-456E-AC6D-EEBF4CBA967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AD7D-A78D-43B3-A4FE-0D58A060B382}" type="datetimeFigureOut">
              <a:rPr lang="es-AR" smtClean="0"/>
              <a:pPr/>
              <a:t>6/9/2021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29C5-1D89-456E-AC6D-EEBF4CBA967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AD7D-A78D-43B3-A4FE-0D58A060B382}" type="datetimeFigureOut">
              <a:rPr lang="es-AR" smtClean="0"/>
              <a:pPr/>
              <a:t>6/9/2021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29C5-1D89-456E-AC6D-EEBF4CBA967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AD7D-A78D-43B3-A4FE-0D58A060B382}" type="datetimeFigureOut">
              <a:rPr lang="es-AR" smtClean="0"/>
              <a:pPr/>
              <a:t>6/9/2021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29C5-1D89-456E-AC6D-EEBF4CBA9678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AD7D-A78D-43B3-A4FE-0D58A060B382}" type="datetimeFigureOut">
              <a:rPr lang="es-AR" smtClean="0"/>
              <a:pPr/>
              <a:t>6/9/2021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29C5-1D89-456E-AC6D-EEBF4CBA9678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AD7D-A78D-43B3-A4FE-0D58A060B382}" type="datetimeFigureOut">
              <a:rPr lang="es-AR" smtClean="0"/>
              <a:pPr/>
              <a:t>6/9/2021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29C5-1D89-456E-AC6D-EEBF4CBA9678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AD7D-A78D-43B3-A4FE-0D58A060B382}" type="datetimeFigureOut">
              <a:rPr lang="es-AR" smtClean="0"/>
              <a:pPr/>
              <a:t>6/9/2021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29C5-1D89-456E-AC6D-EEBF4CBA967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AD7D-A78D-43B3-A4FE-0D58A060B382}" type="datetimeFigureOut">
              <a:rPr lang="es-AR" smtClean="0"/>
              <a:pPr/>
              <a:t>6/9/2021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29C5-1D89-456E-AC6D-EEBF4CBA9678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AD7D-A78D-43B3-A4FE-0D58A060B382}" type="datetimeFigureOut">
              <a:rPr lang="es-AR" smtClean="0"/>
              <a:pPr/>
              <a:t>6/9/2021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29C5-1D89-456E-AC6D-EEBF4CBA967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CB9AD7D-A78D-43B3-A4FE-0D58A060B382}" type="datetimeFigureOut">
              <a:rPr lang="es-AR" smtClean="0"/>
              <a:pPr/>
              <a:t>6/9/2021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929C5-1D89-456E-AC6D-EEBF4CBA967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CB9AD7D-A78D-43B3-A4FE-0D58A060B382}" type="datetimeFigureOut">
              <a:rPr lang="es-AR" smtClean="0"/>
              <a:pPr/>
              <a:t>6/9/2021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9929C5-1D89-456E-AC6D-EEBF4CBA9678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CB9AD7D-A78D-43B3-A4FE-0D58A060B382}" type="datetimeFigureOut">
              <a:rPr lang="es-AR" smtClean="0"/>
              <a:pPr/>
              <a:t>6/9/2021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A9929C5-1D89-456E-AC6D-EEBF4CBA967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orge.perez\Desktop\Logos\logo unip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928670"/>
            <a:ext cx="4284312" cy="1500198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4714876" y="6215082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solidFill>
                  <a:schemeClr val="tx2"/>
                </a:solidFill>
              </a:rPr>
              <a:t>www.unipe.edu.ar</a:t>
            </a:r>
          </a:p>
        </p:txBody>
      </p:sp>
      <p:pic>
        <p:nvPicPr>
          <p:cNvPr id="3" name="Imagen 2" descr="Logotipo&#10;&#10;Descripción generada automáticamente">
            <a:extLst>
              <a:ext uri="{FF2B5EF4-FFF2-40B4-BE49-F238E27FC236}">
                <a16:creationId xmlns:a16="http://schemas.microsoft.com/office/drawing/2014/main" id="{8D2D91B4-596A-44A3-A20A-1B71606B4E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74811" y="4979468"/>
            <a:ext cx="690550" cy="1819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9"/>
            <a:ext cx="8258204" cy="4233687"/>
          </a:xfrm>
        </p:spPr>
        <p:txBody>
          <a:bodyPr>
            <a:normAutofit/>
          </a:bodyPr>
          <a:lstStyle/>
          <a:p>
            <a:endParaRPr lang="es-AR" sz="15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500042"/>
            <a:ext cx="5114932" cy="917596"/>
          </a:xfrm>
        </p:spPr>
        <p:txBody>
          <a:bodyPr>
            <a:normAutofit/>
          </a:bodyPr>
          <a:lstStyle/>
          <a:p>
            <a:endParaRPr lang="es-AR" sz="2800" u="sng" dirty="0"/>
          </a:p>
        </p:txBody>
      </p:sp>
      <p:pic>
        <p:nvPicPr>
          <p:cNvPr id="4" name="3 Imagen" descr="iso p red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9595" y="6000769"/>
            <a:ext cx="1047833" cy="85723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714480" y="2000240"/>
            <a:ext cx="5715040" cy="189282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900" dirty="0">
              <a:solidFill>
                <a:schemeClr val="tx2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900" dirty="0">
              <a:solidFill>
                <a:schemeClr val="tx2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900" dirty="0">
              <a:solidFill>
                <a:schemeClr val="tx2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900" dirty="0">
              <a:solidFill>
                <a:schemeClr val="tx2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900" dirty="0">
              <a:solidFill>
                <a:schemeClr val="tx2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9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sz="900" dirty="0">
              <a:solidFill>
                <a:schemeClr val="tx2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s-AR" sz="12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7" name="6 Imagen" descr="logo unip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72198" y="5357826"/>
            <a:ext cx="2357454" cy="82562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341</TotalTime>
  <Words>8</Words>
  <Application>Microsoft Office PowerPoint</Application>
  <PresentationFormat>Presentación en pantalla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Lucida Sans Unicode</vt:lpstr>
      <vt:lpstr>Verdana</vt:lpstr>
      <vt:lpstr>Wingdings 2</vt:lpstr>
      <vt:lpstr>Wingdings 3</vt:lpstr>
      <vt:lpstr>Concurrencia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jorge.perez</dc:creator>
  <cp:lastModifiedBy>JoRgE -</cp:lastModifiedBy>
  <cp:revision>38</cp:revision>
  <dcterms:created xsi:type="dcterms:W3CDTF">2019-09-20T12:52:49Z</dcterms:created>
  <dcterms:modified xsi:type="dcterms:W3CDTF">2021-09-06T14:14:59Z</dcterms:modified>
</cp:coreProperties>
</file>